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9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92AD3-044F-4CED-BAF2-6BED89DC8083}" v="12" dt="2022-12-12T18:09:03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0D7B652B-2F9A-4451-B2AF-5B8BD8F2E741}"/>
    <pc:docChg chg="custSel modSld replTag delTag">
      <pc:chgData name="Mel Houseman" userId="7d6e233f-1289-4a6a-9205-ee3f8642932a" providerId="ADAL" clId="{0D7B652B-2F9A-4451-B2AF-5B8BD8F2E741}" dt="2022-12-13T16:52:36.022" v="4" actId="108"/>
      <pc:docMkLst>
        <pc:docMk/>
      </pc:docMkLst>
      <pc:sldChg chg="modSp mod replTag delTag">
        <pc:chgData name="Mel Houseman" userId="7d6e233f-1289-4a6a-9205-ee3f8642932a" providerId="ADAL" clId="{0D7B652B-2F9A-4451-B2AF-5B8BD8F2E741}" dt="2022-12-13T16:52:36.022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0D7B652B-2F9A-4451-B2AF-5B8BD8F2E741}" dt="2022-12-13T16:52:36.022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  <pc:docChgLst>
    <pc:chgData name="Mel Houseman" userId="7d6e233f-1289-4a6a-9205-ee3f8642932a" providerId="ADAL" clId="{EAA92AD3-044F-4CED-BAF2-6BED89DC8083}"/>
    <pc:docChg chg="undo custSel addSld delSld modSld sldOrd replTag delTag">
      <pc:chgData name="Mel Houseman" userId="7d6e233f-1289-4a6a-9205-ee3f8642932a" providerId="ADAL" clId="{EAA92AD3-044F-4CED-BAF2-6BED89DC8083}" dt="2022-12-12T18:09:24.858" v="201"/>
      <pc:docMkLst>
        <pc:docMk/>
      </pc:docMkLst>
      <pc:sldChg chg="del replTag delTag">
        <pc:chgData name="Mel Houseman" userId="7d6e233f-1289-4a6a-9205-ee3f8642932a" providerId="ADAL" clId="{EAA92AD3-044F-4CED-BAF2-6BED89DC8083}" dt="2022-12-12T18:03:47.524" v="25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EAA92AD3-044F-4CED-BAF2-6BED89DC8083}" dt="2022-12-12T18:04:10.496" v="48" actId="47"/>
        <pc:sldMkLst>
          <pc:docMk/>
          <pc:sldMk cId="3282449821" sldId="265"/>
        </pc:sldMkLst>
      </pc:sldChg>
      <pc:sldChg chg="delSp modSp del mod ord replTag delTag">
        <pc:chgData name="Mel Houseman" userId="7d6e233f-1289-4a6a-9205-ee3f8642932a" providerId="ADAL" clId="{EAA92AD3-044F-4CED-BAF2-6BED89DC8083}" dt="2022-12-12T18:05:18.638" v="99" actId="47"/>
        <pc:sldMkLst>
          <pc:docMk/>
          <pc:sldMk cId="2981958359" sldId="266"/>
        </pc:sldMkLst>
        <pc:spChg chg="mod">
          <ac:chgData name="Mel Houseman" userId="7d6e233f-1289-4a6a-9205-ee3f8642932a" providerId="ADAL" clId="{EAA92AD3-044F-4CED-BAF2-6BED89DC8083}" dt="2022-12-12T18:04:39.658" v="68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EAA92AD3-044F-4CED-BAF2-6BED89DC8083}" dt="2022-12-12T18:04:44.697" v="78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EAA92AD3-044F-4CED-BAF2-6BED89DC8083}" dt="2022-12-12T18:04:51.118" v="88" actId="21"/>
          <ac:picMkLst>
            <pc:docMk/>
            <pc:sldMk cId="2981958359" sldId="266"/>
            <ac:picMk id="8" creationId="{D73BBA9E-50F0-A613-F677-A9D6FDA7A97A}"/>
          </ac:picMkLst>
        </pc:picChg>
      </pc:sldChg>
      <pc:sldChg chg="delSp modSp del mod replTag delTag">
        <pc:chgData name="Mel Houseman" userId="7d6e233f-1289-4a6a-9205-ee3f8642932a" providerId="ADAL" clId="{EAA92AD3-044F-4CED-BAF2-6BED89DC8083}" dt="2022-12-12T18:06:05.829" v="142" actId="47"/>
        <pc:sldMkLst>
          <pc:docMk/>
          <pc:sldMk cId="1148643050" sldId="267"/>
        </pc:sldMkLst>
        <pc:spChg chg="mod">
          <ac:chgData name="Mel Houseman" userId="7d6e233f-1289-4a6a-9205-ee3f8642932a" providerId="ADAL" clId="{EAA92AD3-044F-4CED-BAF2-6BED89DC8083}" dt="2022-12-12T18:05:24.445" v="108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EAA92AD3-044F-4CED-BAF2-6BED89DC8083}" dt="2022-12-12T18:05:31.933" v="118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EAA92AD3-044F-4CED-BAF2-6BED89DC8083}" dt="2022-12-12T18:05:49.082" v="131" actId="21"/>
          <ac:picMkLst>
            <pc:docMk/>
            <pc:sldMk cId="1148643050" sldId="267"/>
            <ac:picMk id="4" creationId="{28516E9D-25BD-F218-E92C-EDC17CDECF4F}"/>
          </ac:picMkLst>
        </pc:picChg>
      </pc:sldChg>
      <pc:sldChg chg="delSp modSp mod replTag delTag">
        <pc:chgData name="Mel Houseman" userId="7d6e233f-1289-4a6a-9205-ee3f8642932a" providerId="ADAL" clId="{EAA92AD3-044F-4CED-BAF2-6BED89DC8083}" dt="2022-12-12T18:06:50.658" v="183" actId="1076"/>
        <pc:sldMkLst>
          <pc:docMk/>
          <pc:sldMk cId="3421327502" sldId="270"/>
        </pc:sldMkLst>
        <pc:spChg chg="mod">
          <ac:chgData name="Mel Houseman" userId="7d6e233f-1289-4a6a-9205-ee3f8642932a" providerId="ADAL" clId="{EAA92AD3-044F-4CED-BAF2-6BED89DC8083}" dt="2022-12-12T18:06:27.094" v="165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EAA92AD3-044F-4CED-BAF2-6BED89DC8083}" dt="2022-12-12T18:06:50.658" v="183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EAA92AD3-044F-4CED-BAF2-6BED89DC8083}" dt="2022-12-12T18:06:29.296" v="166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EAA92AD3-044F-4CED-BAF2-6BED89DC8083}" dt="2022-12-12T18:03:47.524" v="25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EAA92AD3-044F-4CED-BAF2-6BED89DC8083}" dt="2022-12-12T18:08:55.623" v="192"/>
        <pc:sldMkLst>
          <pc:docMk/>
          <pc:sldMk cId="3584334751" sldId="274"/>
        </pc:sldMkLst>
      </pc:sldChg>
      <pc:sldChg chg="delSp modSp del mod replTag delTag">
        <pc:chgData name="Mel Houseman" userId="7d6e233f-1289-4a6a-9205-ee3f8642932a" providerId="ADAL" clId="{EAA92AD3-044F-4CED-BAF2-6BED89DC8083}" dt="2022-12-12T18:06:52.662" v="186" actId="47"/>
        <pc:sldMkLst>
          <pc:docMk/>
          <pc:sldMk cId="3887012001" sldId="275"/>
        </pc:sldMkLst>
        <pc:spChg chg="del mod">
          <ac:chgData name="Mel Houseman" userId="7d6e233f-1289-4a6a-9205-ee3f8642932a" providerId="ADAL" clId="{EAA92AD3-044F-4CED-BAF2-6BED89DC8083}" dt="2022-12-12T18:06:41.896" v="175"/>
          <ac:spMkLst>
            <pc:docMk/>
            <pc:sldMk cId="3887012001" sldId="275"/>
            <ac:spMk id="6" creationId="{02B75B8A-94CD-F441-95F6-1DD882FFEE78}"/>
          </ac:spMkLst>
        </pc:spChg>
      </pc:sldChg>
      <pc:sldChg chg="add replTag delTag">
        <pc:chgData name="Mel Houseman" userId="7d6e233f-1289-4a6a-9205-ee3f8642932a" providerId="ADAL" clId="{EAA92AD3-044F-4CED-BAF2-6BED89DC8083}" dt="2022-12-12T18:03:43.563" v="12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EAA92AD3-044F-4CED-BAF2-6BED89DC8083}" dt="2022-12-12T18:03:43.565" v="14"/>
        <pc:sldMkLst>
          <pc:docMk/>
          <pc:sldMk cId="4212105569" sldId="284"/>
        </pc:sldMkLst>
      </pc:sldChg>
      <pc:sldChg chg="modSp add mod replTag delTag">
        <pc:chgData name="Mel Houseman" userId="7d6e233f-1289-4a6a-9205-ee3f8642932a" providerId="ADAL" clId="{EAA92AD3-044F-4CED-BAF2-6BED89DC8083}" dt="2022-12-12T18:04:07.722" v="45" actId="108"/>
        <pc:sldMkLst>
          <pc:docMk/>
          <pc:sldMk cId="1428048608" sldId="285"/>
        </pc:sldMkLst>
        <pc:spChg chg="mod">
          <ac:chgData name="Mel Houseman" userId="7d6e233f-1289-4a6a-9205-ee3f8642932a" providerId="ADAL" clId="{EAA92AD3-044F-4CED-BAF2-6BED89DC8083}" dt="2022-12-12T18:03:50.374" v="34" actId="20577"/>
          <ac:spMkLst>
            <pc:docMk/>
            <pc:sldMk cId="1428048608" sldId="285"/>
            <ac:spMk id="4" creationId="{4FBEB05C-351A-91BF-A9C6-2DED227AA71B}"/>
          </ac:spMkLst>
        </pc:spChg>
        <pc:spChg chg="mod">
          <ac:chgData name="Mel Houseman" userId="7d6e233f-1289-4a6a-9205-ee3f8642932a" providerId="ADAL" clId="{EAA92AD3-044F-4CED-BAF2-6BED89DC8083}" dt="2022-12-12T18:03:55.396" v="43"/>
          <ac:spMkLst>
            <pc:docMk/>
            <pc:sldMk cId="1428048608" sldId="285"/>
            <ac:spMk id="5" creationId="{B0408655-3607-221D-CA9E-736FEB36E655}"/>
          </ac:spMkLst>
        </pc:spChg>
        <pc:picChg chg="mod">
          <ac:chgData name="Mel Houseman" userId="7d6e233f-1289-4a6a-9205-ee3f8642932a" providerId="ADAL" clId="{EAA92AD3-044F-4CED-BAF2-6BED89DC8083}" dt="2022-12-12T18:04:07.722" v="45" actId="108"/>
          <ac:picMkLst>
            <pc:docMk/>
            <pc:sldMk cId="1428048608" sldId="285"/>
            <ac:picMk id="6" creationId="{4D7E3BEA-C92D-B8C6-D07C-4A1336D064B5}"/>
          </ac:picMkLst>
        </pc:picChg>
      </pc:sldChg>
      <pc:sldChg chg="modSp add mod replTag delTag">
        <pc:chgData name="Mel Houseman" userId="7d6e233f-1289-4a6a-9205-ee3f8642932a" providerId="ADAL" clId="{EAA92AD3-044F-4CED-BAF2-6BED89DC8083}" dt="2022-12-12T18:09:24.858" v="201"/>
        <pc:sldMkLst>
          <pc:docMk/>
          <pc:sldMk cId="1675202127" sldId="286"/>
        </pc:sldMkLst>
        <pc:spChg chg="mod">
          <ac:chgData name="Mel Houseman" userId="7d6e233f-1289-4a6a-9205-ee3f8642932a" providerId="ADAL" clId="{EAA92AD3-044F-4CED-BAF2-6BED89DC8083}" dt="2022-12-12T18:04:42.175" v="73"/>
          <ac:spMkLst>
            <pc:docMk/>
            <pc:sldMk cId="1675202127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EAA92AD3-044F-4CED-BAF2-6BED89DC8083}" dt="2022-12-12T18:04:47.421" v="83"/>
          <ac:spMkLst>
            <pc:docMk/>
            <pc:sldMk cId="1675202127" sldId="286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EAA92AD3-044F-4CED-BAF2-6BED89DC8083}" dt="2022-12-12T18:09:17.565" v="199" actId="18131"/>
          <ac:spMkLst>
            <pc:docMk/>
            <pc:sldMk cId="1675202127" sldId="286"/>
            <ac:spMk id="5" creationId="{60648403-F0DA-7CDA-08C0-4C2559D51E7D}"/>
          </ac:spMkLst>
        </pc:spChg>
      </pc:sldChg>
      <pc:sldChg chg="modSp add mod replTag delTag">
        <pc:chgData name="Mel Houseman" userId="7d6e233f-1289-4a6a-9205-ee3f8642932a" providerId="ADAL" clId="{EAA92AD3-044F-4CED-BAF2-6BED89DC8083}" dt="2022-12-12T18:06:01.602" v="139" actId="18131"/>
        <pc:sldMkLst>
          <pc:docMk/>
          <pc:sldMk cId="2245583007" sldId="287"/>
        </pc:sldMkLst>
        <pc:spChg chg="mod">
          <ac:chgData name="Mel Houseman" userId="7d6e233f-1289-4a6a-9205-ee3f8642932a" providerId="ADAL" clId="{EAA92AD3-044F-4CED-BAF2-6BED89DC8083}" dt="2022-12-12T18:05:28.082" v="113"/>
          <ac:spMkLst>
            <pc:docMk/>
            <pc:sldMk cId="2245583007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EAA92AD3-044F-4CED-BAF2-6BED89DC8083}" dt="2022-12-12T18:05:39.841" v="126" actId="12"/>
          <ac:spMkLst>
            <pc:docMk/>
            <pc:sldMk cId="2245583007" sldId="287"/>
            <ac:spMk id="3" creationId="{9D0601AF-E3A6-2143-5F20-1CDCB3AAE455}"/>
          </ac:spMkLst>
        </pc:spChg>
        <pc:spChg chg="mod modCrop">
          <ac:chgData name="Mel Houseman" userId="7d6e233f-1289-4a6a-9205-ee3f8642932a" providerId="ADAL" clId="{EAA92AD3-044F-4CED-BAF2-6BED89DC8083}" dt="2022-12-12T18:06:01.602" v="139" actId="18131"/>
          <ac:spMkLst>
            <pc:docMk/>
            <pc:sldMk cId="2245583007" sldId="287"/>
            <ac:spMk id="6" creationId="{3A7FBE6E-9570-9C31-8D3F-D2F7F32AD7E4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CF2F1-8633-42AD-B4A6-1F15C33EB2D8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E7D72-68EA-4B75-B485-EC87B074329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87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Creatively using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04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788" r="-76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Creativity is one of the most highly valued traits of the 21st century.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a rapidly growing field.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more than the sum of digital + creativity.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5062" r="-170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tools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Text editing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Photo editing app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Calendars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Social media apps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Media editing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Designing presentations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Data visualization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5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02180"/>
            <a:ext cx="101171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Know about new technological developments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and identify numerous vlogs and websites that discuss new developments and updates in technology (devices and hardware) or improvement to software.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Bookmark your selected sites and add them to your favourites list.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it is a vlog, subscribe to the channel so that you receive updates.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Post a question about a problem that you do not know how to solve. </a:t>
            </a: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   Practise new skills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Identify a tool or function on your device that you need help with.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for vlogs or websites that demonstrate how to complete certain functions.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Practise your new skill.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219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